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446" r:id="rId262"/>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262" Type="http://schemas.openxmlformats.org/officeDocument/2006/relationships/slide" Target="slides/slide191.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0" name="Shape 5470"/>
        <p:cNvGrpSpPr/>
        <p:nvPr/>
      </p:nvGrpSpPr>
      <p:grpSpPr>
        <a:xfrm>
          <a:off x="0" y="0"/>
          <a:ext cx="0" cy="0"/>
          <a:chOff x="0" y="0"/>
          <a:chExt cx="0" cy="0"/>
        </a:xfrm>
      </p:grpSpPr>
      <p:sp>
        <p:nvSpPr>
          <p:cNvPr id="5471" name="Google Shape;5471;g33c5e4031bd_0_12195: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sz="1200"/>
          </a:p>
        </p:txBody>
      </p:sp>
      <p:sp>
        <p:nvSpPr>
          <p:cNvPr id="5472" name="Google Shape;5472;g33c5e4031bd_0_12195: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73" name="Google Shape;5473;g33c5e4031bd_0_12195: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74" name="Google Shape;5474;g33c5e4031bd_0_12195: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5475" name="Google Shape;5475;g33c5e4031bd_0_12195: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91.xml"/><Relationship Id="rId3" Type="http://schemas.openxmlformats.org/officeDocument/2006/relationships/image" Target="../media/image264.png"/></Relationships>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6" name="Shape 5476"/>
        <p:cNvGrpSpPr/>
        <p:nvPr/>
      </p:nvGrpSpPr>
      <p:grpSpPr>
        <a:xfrm>
          <a:off x="0" y="0"/>
          <a:ext cx="0" cy="0"/>
          <a:chOff x="0" y="0"/>
          <a:chExt cx="0" cy="0"/>
        </a:xfrm>
      </p:grpSpPr>
      <p:sp>
        <p:nvSpPr>
          <p:cNvPr id="5477" name="Google Shape;5477;p759"/>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478" name="Google Shape;5478;p759"/>
          <p:cNvSpPr txBox="1"/>
          <p:nvPr/>
        </p:nvSpPr>
        <p:spPr>
          <a:xfrm>
            <a:off x="414720" y="1409548"/>
            <a:ext cx="7464900" cy="3062100"/>
          </a:xfrm>
          <a:prstGeom prst="rect">
            <a:avLst/>
          </a:prstGeom>
          <a:noFill/>
          <a:ln>
            <a:noFill/>
          </a:ln>
        </p:spPr>
        <p:txBody>
          <a:bodyPr anchorCtr="0" anchor="ctr" bIns="38000" lIns="76025" spcFirstLastPara="1" rIns="76025" wrap="square" tIns="38000">
            <a:noAutofit/>
          </a:bodyPr>
          <a:lstStyle/>
          <a:p>
            <a:pPr indent="0" lvl="0" marL="0" rtl="0" algn="l">
              <a:spcBef>
                <a:spcPts val="0"/>
              </a:spcBef>
              <a:spcAft>
                <a:spcPts val="0"/>
              </a:spcAft>
              <a:buNone/>
            </a:pPr>
            <a:r>
              <a:t/>
            </a:r>
            <a:endParaRPr/>
          </a:p>
        </p:txBody>
      </p:sp>
      <p:sp>
        <p:nvSpPr>
          <p:cNvPr id="5479" name="Google Shape;5479;p759"/>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